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257" r:id="rId2"/>
    <p:sldId id="262" r:id="rId3"/>
  </p:sldIdLst>
  <p:sldSz cx="9144000" cy="6858000" type="screen4x3"/>
  <p:notesSz cx="6858000" cy="9144000"/>
  <p:defaultTextStyle>
    <a:defPPr>
      <a:defRPr lang="sk-SK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6600"/>
    <a:srgbClr val="339933"/>
    <a:srgbClr val="CCECFF"/>
    <a:srgbClr val="FFFF9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redný štýl 2 - zvýrazneni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34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hlavičky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39097A-10D5-4C4F-954E-FAB2344DE498}" type="datetimeFigureOut">
              <a:rPr lang="sk-SK" smtClean="0"/>
              <a:pPr/>
              <a:t>16. 3. 2020</a:t>
            </a:fld>
            <a:endParaRPr lang="sk-SK"/>
          </a:p>
        </p:txBody>
      </p:sp>
      <p:sp>
        <p:nvSpPr>
          <p:cNvPr id="4" name="Zástupný symbol obrazu snímky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k-SK"/>
          </a:p>
        </p:txBody>
      </p:sp>
      <p:sp>
        <p:nvSpPr>
          <p:cNvPr id="5" name="Zástupný symbol poznámok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2F3959-6CCD-457C-8311-43104762D32F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obrazu snímky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oznámok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2F3959-6CCD-457C-8311-43104762D32F}" type="slidenum">
              <a:rPr lang="sk-SK" smtClean="0"/>
              <a:pPr/>
              <a:t>2</a:t>
            </a:fld>
            <a:endParaRPr lang="sk-SK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á snímk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k-SK" smtClean="0"/>
              <a:t>Kliknite sem a upravte štýl predlohy podnadpisov.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5B043DF-586B-4A2E-82B0-A7705FE7D4CE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z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440716-18EE-47B3-85ED-691DA70FC8EF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Z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zvislého textu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989EEC-0379-4173-9088-B01DA616F308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99E449C-CDE5-426A-BDBC-2B2873F2C891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Hlavička sekc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E98542-1471-493B-A0B4-AC596D4FE4FC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9BE523E-3435-4DDC-A3E8-FBBA0F804DE2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an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4" name="Zástupný symbol obsah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5" name="Zástupný symbol textu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6" name="Zástupný symbol obsah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7" name="Zástupný symbol dátum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A0CEEFB-1707-4ED7-A7C3-021D1B686FF0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8" name="Zástupný symbol päty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9" name="Zástupný symbol čísla snímky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Len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dátum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4E0249B-20B7-4B59-962E-8E55ED5FEA9C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4" name="Zástupný symbol päty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5" name="Zástupný symbol čísla snímky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dátum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76B6A64-CFD5-48F4-A66C-07762664C7AD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3" name="Zástupný symbol päty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4" name="Zástupný symbol čísla snímky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sah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B75A61-641D-4278-BC0F-5351DBB2BB3D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ok s popis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obrázka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sk-SK"/>
          </a:p>
        </p:txBody>
      </p:sp>
      <p:sp>
        <p:nvSpPr>
          <p:cNvPr id="4" name="Zástupný symbol textu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k-SK" smtClean="0"/>
              <a:t>Kliknite sem a upravte štýly predlohy textu.</a:t>
            </a:r>
          </a:p>
        </p:txBody>
      </p:sp>
      <p:sp>
        <p:nvSpPr>
          <p:cNvPr id="5" name="Zástupný symbol dátum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746534A-BB5F-4932-AC26-3FB2036FFECF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6" name="Zástupný symbol päty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k-SK"/>
          </a:p>
        </p:txBody>
      </p:sp>
      <p:sp>
        <p:nvSpPr>
          <p:cNvPr id="7" name="Zástupný symbol čísla snímky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nadpisu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k-SK" smtClean="0"/>
              <a:t>Kliknite sem a upravte štýl predlohy nadpisov.</a:t>
            </a:r>
            <a:endParaRPr lang="sk-SK"/>
          </a:p>
        </p:txBody>
      </p:sp>
      <p:sp>
        <p:nvSpPr>
          <p:cNvPr id="3" name="Zástupný symbol textu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k-SK" smtClean="0"/>
              <a:t>Kliknite sem a upravte štýly predlohy textu.</a:t>
            </a:r>
          </a:p>
          <a:p>
            <a:pPr lvl="1"/>
            <a:r>
              <a:rPr lang="sk-SK" smtClean="0"/>
              <a:t>Druhá úroveň</a:t>
            </a:r>
          </a:p>
          <a:p>
            <a:pPr lvl="2"/>
            <a:r>
              <a:rPr lang="sk-SK" smtClean="0"/>
              <a:t>Tretia úroveň</a:t>
            </a:r>
          </a:p>
          <a:p>
            <a:pPr lvl="3"/>
            <a:r>
              <a:rPr lang="sk-SK" smtClean="0"/>
              <a:t>Štvrtá úroveň</a:t>
            </a:r>
          </a:p>
          <a:p>
            <a:pPr lvl="4"/>
            <a:r>
              <a:rPr lang="sk-SK" smtClean="0"/>
              <a:t>Piata úroveň</a:t>
            </a:r>
            <a:endParaRPr lang="sk-SK"/>
          </a:p>
        </p:txBody>
      </p:sp>
      <p:sp>
        <p:nvSpPr>
          <p:cNvPr id="4" name="Zástupný symbol dátumu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C80126E-EC2B-46AD-BDAC-94D859688809}" type="datetime8">
              <a:rPr lang="sk-SK" smtClean="0"/>
              <a:pPr/>
              <a:t>16. 3. 2020 22:12</a:t>
            </a:fld>
            <a:endParaRPr lang="sk-SK"/>
          </a:p>
        </p:txBody>
      </p:sp>
      <p:sp>
        <p:nvSpPr>
          <p:cNvPr id="5" name="Zástupný symbol päty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k-SK"/>
          </a:p>
        </p:txBody>
      </p:sp>
      <p:sp>
        <p:nvSpPr>
          <p:cNvPr id="6" name="Zástupný symbol čísla snímky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1FD9F76-FEA0-4CAA-9C6F-03EBA4B16D04}" type="slidenum">
              <a:rPr lang="sk-SK" smtClean="0"/>
              <a:pPr/>
              <a:t>‹#›</a:t>
            </a:fld>
            <a:endParaRPr lang="sk-SK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k-SK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Výsledok vyhľadávania obrázkov pre dopyt books background clipart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9144000" cy="6860290"/>
          </a:xfrm>
          <a:prstGeom prst="rect">
            <a:avLst/>
          </a:prstGeom>
          <a:noFill/>
        </p:spPr>
      </p:pic>
      <p:sp>
        <p:nvSpPr>
          <p:cNvPr id="3" name="Podnadpis 2"/>
          <p:cNvSpPr>
            <a:spLocks noGrp="1"/>
          </p:cNvSpPr>
          <p:nvPr>
            <p:ph type="subTitle" idx="4294967295"/>
          </p:nvPr>
        </p:nvSpPr>
        <p:spPr>
          <a:xfrm>
            <a:off x="2743200" y="6029325"/>
            <a:ext cx="6400800" cy="828675"/>
          </a:xfrm>
        </p:spPr>
        <p:txBody>
          <a:bodyPr/>
          <a:lstStyle/>
          <a:p>
            <a:pPr>
              <a:buNone/>
            </a:pPr>
            <a:endParaRPr lang="sk-SK" dirty="0"/>
          </a:p>
        </p:txBody>
      </p:sp>
      <p:sp>
        <p:nvSpPr>
          <p:cNvPr id="5" name="Obdĺžnik 4"/>
          <p:cNvSpPr/>
          <p:nvPr/>
        </p:nvSpPr>
        <p:spPr>
          <a:xfrm>
            <a:off x="-142908" y="0"/>
            <a:ext cx="9286908" cy="1200329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sk-SK" sz="72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  <a:latin typeface="Century Schoolbook" pitchFamily="18" charset="0"/>
              </a:rPr>
              <a:t>MARCOVÉ ÚLOHY</a:t>
            </a:r>
            <a:endParaRPr lang="sk-SK" sz="72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  <a:latin typeface="Century Schoolbook" pitchFamily="18" charset="0"/>
            </a:endParaRPr>
          </a:p>
        </p:txBody>
      </p:sp>
      <p:sp>
        <p:nvSpPr>
          <p:cNvPr id="6" name="Zástupný symbol dátumu 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1557D8-8116-4457-96C3-A1A3DD358B10}" type="datetime8">
              <a:rPr lang="sk-SK" smtClean="0"/>
              <a:pPr/>
              <a:t>16. 3. 2020 22:12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BlokTextu 2"/>
          <p:cNvSpPr txBox="1"/>
          <p:nvPr/>
        </p:nvSpPr>
        <p:spPr>
          <a:xfrm>
            <a:off x="357158" y="214290"/>
            <a:ext cx="5439310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sk-SK" sz="2800" dirty="0" smtClean="0">
                <a:latin typeface="Century Schoolbook" pitchFamily="18" charset="0"/>
              </a:rPr>
              <a:t>Vyrieš tajničku a doplň do vety.</a:t>
            </a:r>
            <a:endParaRPr lang="sk-SK" sz="2800" dirty="0">
              <a:latin typeface="Century Schoolbook" pitchFamily="18" charset="0"/>
            </a:endParaRPr>
          </a:p>
        </p:txBody>
      </p:sp>
      <p:graphicFrame>
        <p:nvGraphicFramePr>
          <p:cNvPr id="4" name="Tabuľka 3"/>
          <p:cNvGraphicFramePr>
            <a:graphicFrameLocks noGrp="1"/>
          </p:cNvGraphicFramePr>
          <p:nvPr/>
        </p:nvGraphicFramePr>
        <p:xfrm>
          <a:off x="428596" y="928671"/>
          <a:ext cx="3857652" cy="321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S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I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19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E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54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5" name="Tabuľka 4"/>
          <p:cNvGraphicFramePr>
            <a:graphicFrameLocks noGrp="1"/>
          </p:cNvGraphicFramePr>
          <p:nvPr/>
        </p:nvGraphicFramePr>
        <p:xfrm>
          <a:off x="4572000" y="928670"/>
          <a:ext cx="3857652" cy="321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M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28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H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83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Y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96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N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endParaRPr lang="sk-SK" sz="3200" b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K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</a:tbl>
          </a:graphicData>
        </a:graphic>
      </p:graphicFrame>
      <p:graphicFrame>
        <p:nvGraphicFramePr>
          <p:cNvPr id="6" name="Tabuľka 5"/>
          <p:cNvGraphicFramePr>
            <a:graphicFrameLocks noGrp="1"/>
          </p:cNvGraphicFramePr>
          <p:nvPr/>
        </p:nvGraphicFramePr>
        <p:xfrm>
          <a:off x="357158" y="4357694"/>
          <a:ext cx="8286806" cy="107918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29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67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84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56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67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98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066"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grpSp>
        <p:nvGrpSpPr>
          <p:cNvPr id="8" name="Skupina 7"/>
          <p:cNvGrpSpPr/>
          <p:nvPr/>
        </p:nvGrpSpPr>
        <p:grpSpPr>
          <a:xfrm>
            <a:off x="7118568" y="5500702"/>
            <a:ext cx="2025432" cy="1370625"/>
            <a:chOff x="6973892" y="5449892"/>
            <a:chExt cx="2170108" cy="1421934"/>
          </a:xfrm>
        </p:grpSpPr>
        <p:pic>
          <p:nvPicPr>
            <p:cNvPr id="2" name="Picture 2" descr="Výsledok vyhľadávania obrázkov pre dopyt books background clipart"/>
            <p:cNvPicPr>
              <a:picLocks noChangeAspect="1" noChangeArrowheads="1"/>
            </p:cNvPicPr>
            <p:nvPr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7000892" y="5449892"/>
              <a:ext cx="2143108" cy="1408108"/>
            </a:xfrm>
            <a:prstGeom prst="rect">
              <a:avLst/>
            </a:prstGeom>
            <a:noFill/>
          </p:spPr>
        </p:pic>
        <p:sp>
          <p:nvSpPr>
            <p:cNvPr id="7" name="BlokTextu 6"/>
            <p:cNvSpPr txBox="1"/>
            <p:nvPr/>
          </p:nvSpPr>
          <p:spPr>
            <a:xfrm>
              <a:off x="6973892" y="6488668"/>
              <a:ext cx="48985" cy="383158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endParaRPr lang="sk-SK" dirty="0">
                <a:latin typeface="Century Schoolbook" pitchFamily="18" charset="0"/>
              </a:endParaRPr>
            </a:p>
          </p:txBody>
        </p:sp>
      </p:grpSp>
      <p:sp>
        <p:nvSpPr>
          <p:cNvPr id="9" name="BlokTextu 8"/>
          <p:cNvSpPr txBox="1"/>
          <p:nvPr/>
        </p:nvSpPr>
        <p:spPr>
          <a:xfrm>
            <a:off x="285720" y="6000768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sk-SK" sz="2800" dirty="0">
              <a:latin typeface="Century Schoolbook" pitchFamily="18" charset="0"/>
            </a:endParaRPr>
          </a:p>
        </p:txBody>
      </p:sp>
      <p:graphicFrame>
        <p:nvGraphicFramePr>
          <p:cNvPr id="10" name="Tabuľka 9"/>
          <p:cNvGraphicFramePr>
            <a:graphicFrameLocks noGrp="1"/>
          </p:cNvGraphicFramePr>
          <p:nvPr/>
        </p:nvGraphicFramePr>
        <p:xfrm>
          <a:off x="428596" y="928670"/>
          <a:ext cx="3857652" cy="321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S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C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I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19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E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54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A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1" name="Tabuľka 10"/>
          <p:cNvGraphicFramePr>
            <a:graphicFrameLocks noGrp="1"/>
          </p:cNvGraphicFramePr>
          <p:nvPr/>
        </p:nvGraphicFramePr>
        <p:xfrm>
          <a:off x="4572000" y="928670"/>
          <a:ext cx="3857652" cy="321471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42942"/>
                <a:gridCol w="642942"/>
                <a:gridCol w="642942"/>
                <a:gridCol w="642942"/>
                <a:gridCol w="642942"/>
                <a:gridCol w="642942"/>
              </a:tblGrid>
              <a:tr h="642942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M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28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H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83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Y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96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-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N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  <a:tr h="642942"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+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10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=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endParaRPr lang="sk-SK" sz="32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K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/>
                    </a:solidFill>
                  </a:tcPr>
                </a:tc>
              </a:tr>
            </a:tbl>
          </a:graphicData>
        </a:graphic>
      </p:graphicFrame>
      <p:graphicFrame>
        <p:nvGraphicFramePr>
          <p:cNvPr id="12" name="Tabuľka 11"/>
          <p:cNvGraphicFramePr>
            <a:graphicFrameLocks noGrp="1"/>
          </p:cNvGraphicFramePr>
          <p:nvPr/>
        </p:nvGraphicFramePr>
        <p:xfrm>
          <a:off x="357158" y="4357694"/>
          <a:ext cx="8286806" cy="12192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  <a:gridCol w="753346"/>
              </a:tblGrid>
              <a:tr h="500066"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29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67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84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71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34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56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67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98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sk-SK" sz="3200" b="0" dirty="0" smtClean="0">
                          <a:solidFill>
                            <a:schemeClr val="tx1"/>
                          </a:solidFill>
                          <a:latin typeface="Century Schoolbook" pitchFamily="18" charset="0"/>
                        </a:rPr>
                        <a:t>43</a:t>
                      </a:r>
                      <a:endParaRPr lang="sk-SK" sz="3200" b="0" dirty="0">
                        <a:solidFill>
                          <a:schemeClr val="tx1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</a:tr>
              <a:tr h="500066"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99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endParaRPr lang="sk-SK" sz="3600" b="0" dirty="0">
                        <a:solidFill>
                          <a:srgbClr val="C00000"/>
                        </a:solidFill>
                        <a:latin typeface="Century Schoolbook" pitchFamily="18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CCECFF"/>
                    </a:solidFill>
                  </a:tcPr>
                </a:tc>
              </a:tr>
            </a:tbl>
          </a:graphicData>
        </a:graphic>
      </p:graphicFrame>
      <p:sp>
        <p:nvSpPr>
          <p:cNvPr id="14" name="Zástupný symbol dátumu 1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097535-A9F3-4EA9-A7AA-4A5637914FA8}" type="datetime8">
              <a:rPr lang="sk-SK" smtClean="0"/>
              <a:pPr/>
              <a:t>16. 3. 2020 22:12</a:t>
            </a:fld>
            <a:endParaRPr lang="sk-SK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8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>
                            <p:stCondLst>
                              <p:cond delay="1000"/>
                            </p:stCondLst>
                            <p:childTnLst>
                              <p:par>
                                <p:cTn id="16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5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2000"/>
                            </p:stCondLst>
                            <p:childTnLst>
                              <p:par>
                                <p:cTn id="27" presetID="25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-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"/>
                                          </p:val>
                                        </p:tav>
                                        <p:tav tm="100000">
                                          <p:val>
                                            <p:strVal val="#ppt_w*.05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.05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+.4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decel="50000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+.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accel="50000" fill="hold">
                                          <p:stCondLst>
                                            <p:cond delay="50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1000" decel="5000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8"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ív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183</TotalTime>
  <Words>134</Words>
  <Application>Microsoft Office PowerPoint</Application>
  <PresentationFormat>Prezentácia na obrazovke (4:3)</PresentationFormat>
  <Paragraphs>127</Paragraphs>
  <Slides>2</Slides>
  <Notes>1</Notes>
  <HiddenSlides>0</HiddenSlides>
  <MMClips>0</MMClips>
  <ScaleCrop>false</ScaleCrop>
  <HeadingPairs>
    <vt:vector size="4" baseType="variant">
      <vt:variant>
        <vt:lpstr>Motív</vt:lpstr>
      </vt:variant>
      <vt:variant>
        <vt:i4>1</vt:i4>
      </vt:variant>
      <vt:variant>
        <vt:lpstr>Nadpisy snímok</vt:lpstr>
      </vt:variant>
      <vt:variant>
        <vt:i4>2</vt:i4>
      </vt:variant>
    </vt:vector>
  </HeadingPairs>
  <TitlesOfParts>
    <vt:vector size="3" baseType="lpstr">
      <vt:lpstr>Motív Office</vt:lpstr>
      <vt:lpstr>Snímka 1</vt:lpstr>
      <vt:lpstr>Snímka 2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Snímka 1</dc:title>
  <dc:creator>Mgr. Danka Spišáková</dc:creator>
  <cp:lastModifiedBy>IVANA</cp:lastModifiedBy>
  <cp:revision>91</cp:revision>
  <dcterms:created xsi:type="dcterms:W3CDTF">2020-03-08T10:25:08Z</dcterms:created>
  <dcterms:modified xsi:type="dcterms:W3CDTF">2020-03-16T21:17:22Z</dcterms:modified>
</cp:coreProperties>
</file>